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73393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1pPr>
    <a:lvl2pPr marL="0" marR="0" indent="457200" algn="ctr" defTabSz="173393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2pPr>
    <a:lvl3pPr marL="0" marR="0" indent="914400" algn="ctr" defTabSz="173393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3pPr>
    <a:lvl4pPr marL="0" marR="0" indent="1371600" algn="ctr" defTabSz="173393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4pPr>
    <a:lvl5pPr marL="0" marR="0" indent="1828800" algn="ctr" defTabSz="173393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5pPr>
    <a:lvl6pPr marL="0" marR="0" indent="2286000" algn="ctr" defTabSz="173393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6pPr>
    <a:lvl7pPr marL="0" marR="0" indent="2743200" algn="ctr" defTabSz="173393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7pPr>
    <a:lvl8pPr marL="0" marR="0" indent="3200400" algn="ctr" defTabSz="173393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8pPr>
    <a:lvl9pPr marL="0" marR="0" indent="3657600" algn="ctr" defTabSz="173393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576672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217956"/>
              <a:satOff val="14368"/>
              <a:lumOff val="17764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CEEEE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605575"/>
              <a:satOff val="15655"/>
              <a:lumOff val="22628"/>
            </a:schemeClr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9036"/>
              <a:lumOff val="17111"/>
            </a:schemeClr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BD17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254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8A2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CEEEF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32C5B9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A7AAA9"/>
              </a:solidFill>
              <a:prstDash val="solid"/>
              <a:miter lim="400000"/>
            </a:ln>
          </a:left>
          <a:right>
            <a:ln w="12700" cap="flat">
              <a:solidFill>
                <a:srgbClr val="A7AAA9"/>
              </a:solidFill>
              <a:prstDash val="solid"/>
              <a:miter lim="400000"/>
            </a:ln>
          </a:right>
          <a:top>
            <a:ln w="25400" cap="flat">
              <a:solidFill>
                <a:schemeClr val="accent2">
                  <a:hueOff val="240640"/>
                  <a:satOff val="2542"/>
                  <a:lumOff val="-13198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7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7AA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240640"/>
              <a:satOff val="2542"/>
              <a:lumOff val="-13198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F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esentation Title"/>
          <p:cNvSpPr txBox="1"/>
          <p:nvPr>
            <p:ph type="title" hasCustomPrompt="1"/>
          </p:nvPr>
        </p:nvSpPr>
        <p:spPr>
          <a:xfrm>
            <a:off x="711200" y="2197100"/>
            <a:ext cx="11582400" cy="3302000"/>
          </a:xfrm>
          <a:prstGeom prst="rect">
            <a:avLst/>
          </a:prstGeom>
        </p:spPr>
        <p:txBody>
          <a:bodyPr anchor="b"/>
          <a:lstStyle>
            <a:lvl1pPr>
              <a:lnSpc>
                <a:spcPct val="80000"/>
              </a:lnSpc>
              <a:defRPr spc="-82" sz="82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2" name="Body Level One…"/>
          <p:cNvSpPr txBox="1"/>
          <p:nvPr>
            <p:ph type="body" sz="quarter" idx="1" hasCustomPrompt="1"/>
          </p:nvPr>
        </p:nvSpPr>
        <p:spPr>
          <a:xfrm>
            <a:off x="711200" y="5334000"/>
            <a:ext cx="11582400" cy="1455526"/>
          </a:xfrm>
          <a:prstGeom prst="rect">
            <a:avLst/>
          </a:prstGeom>
        </p:spPr>
        <p:txBody>
          <a:bodyPr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8" sz="3800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8" sz="3800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8" sz="3800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8" sz="3800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8" sz="3800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3" name="Author and Date"/>
          <p:cNvSpPr txBox="1"/>
          <p:nvPr>
            <p:ph type="body" sz="quarter" idx="21" hasCustomPrompt="1"/>
          </p:nvPr>
        </p:nvSpPr>
        <p:spPr>
          <a:xfrm>
            <a:off x="711200" y="8410816"/>
            <a:ext cx="11582400" cy="429261"/>
          </a:xfrm>
          <a:prstGeom prst="rect">
            <a:avLst/>
          </a:prstGeom>
        </p:spPr>
        <p:txBody>
          <a:bodyPr/>
          <a:lstStyle>
            <a:lvl1pPr marL="0" indent="0" algn="ctr" defTabSz="587022">
              <a:lnSpc>
                <a:spcPct val="100000"/>
              </a:lnSpc>
              <a:spcBef>
                <a:spcPts val="0"/>
              </a:spcBef>
              <a:buSzTx/>
              <a:buNone/>
              <a:defRPr spc="-19" sz="20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xfrm>
            <a:off x="6349999" y="9118599"/>
            <a:ext cx="306325" cy="328423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idx="1" hasCustomPrompt="1"/>
          </p:nvPr>
        </p:nvSpPr>
        <p:spPr>
          <a:xfrm>
            <a:off x="711200" y="2451100"/>
            <a:ext cx="11582400" cy="44450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8200">
                <a:latin typeface="Canela Regular"/>
                <a:ea typeface="Canela Regular"/>
                <a:cs typeface="Canela Regular"/>
                <a:sym typeface="Canela Regular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8200">
                <a:latin typeface="Canela Regular"/>
                <a:ea typeface="Canela Regular"/>
                <a:cs typeface="Canela Regular"/>
                <a:sym typeface="Canela Regular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8200">
                <a:latin typeface="Canela Regular"/>
                <a:ea typeface="Canela Regular"/>
                <a:cs typeface="Canela Regular"/>
                <a:sym typeface="Canela Regular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8200">
                <a:latin typeface="Canela Regular"/>
                <a:ea typeface="Canela Regular"/>
                <a:cs typeface="Canela Regular"/>
                <a:sym typeface="Canela Regular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8200">
                <a:latin typeface="Canela Regular"/>
                <a:ea typeface="Canela Regular"/>
                <a:cs typeface="Canela Regular"/>
                <a:sym typeface="Canela Regular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/>
          <p:nvPr>
            <p:ph type="body" sz="half" idx="1" hasCustomPrompt="1"/>
          </p:nvPr>
        </p:nvSpPr>
        <p:spPr>
          <a:xfrm>
            <a:off x="711200" y="1926083"/>
            <a:ext cx="11582400" cy="4157038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58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58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58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58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58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Fact information"/>
          <p:cNvSpPr txBox="1"/>
          <p:nvPr>
            <p:ph type="body" sz="quarter" idx="21" hasCustomPrompt="1"/>
          </p:nvPr>
        </p:nvSpPr>
        <p:spPr>
          <a:xfrm>
            <a:off x="711200" y="5625409"/>
            <a:ext cx="11582400" cy="630937"/>
          </a:xfrm>
          <a:prstGeom prst="rect">
            <a:avLst/>
          </a:prstGeom>
        </p:spPr>
        <p:txBody>
          <a:bodyPr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Fact information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711200" y="7191692"/>
            <a:ext cx="11582400" cy="630937"/>
          </a:xfrm>
          <a:prstGeom prst="rect">
            <a:avLst/>
          </a:prstGeom>
        </p:spPr>
        <p:txBody>
          <a:bodyPr anchor="ctr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711200" y="2743200"/>
            <a:ext cx="11582400" cy="3619500"/>
          </a:xfrm>
          <a:prstGeom prst="rect">
            <a:avLst/>
          </a:prstGeom>
        </p:spPr>
        <p:txBody>
          <a:bodyPr anchor="ctr"/>
          <a:lstStyle>
            <a:lvl1pPr marL="0" indent="0" algn="ctr" defTabSz="584200">
              <a:lnSpc>
                <a:spcPct val="80000"/>
              </a:lnSpc>
              <a:spcBef>
                <a:spcPts val="0"/>
              </a:spcBef>
              <a:buSzTx/>
              <a:buNone/>
              <a:defRPr sz="58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584200">
              <a:lnSpc>
                <a:spcPct val="80000"/>
              </a:lnSpc>
              <a:spcBef>
                <a:spcPts val="0"/>
              </a:spcBef>
              <a:buSzTx/>
              <a:buNone/>
              <a:defRPr sz="58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584200">
              <a:lnSpc>
                <a:spcPct val="80000"/>
              </a:lnSpc>
              <a:spcBef>
                <a:spcPts val="0"/>
              </a:spcBef>
              <a:buSzTx/>
              <a:buNone/>
              <a:defRPr sz="58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584200">
              <a:lnSpc>
                <a:spcPct val="80000"/>
              </a:lnSpc>
              <a:spcBef>
                <a:spcPts val="0"/>
              </a:spcBef>
              <a:buSzTx/>
              <a:buNone/>
              <a:defRPr sz="58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584200">
              <a:lnSpc>
                <a:spcPct val="80000"/>
              </a:lnSpc>
              <a:spcBef>
                <a:spcPts val="0"/>
              </a:spcBef>
              <a:buSzTx/>
              <a:buNone/>
              <a:defRPr sz="58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915009552_2264x1509.jpeg"/>
          <p:cNvSpPr/>
          <p:nvPr>
            <p:ph type="pic" sz="quarter" idx="21"/>
          </p:nvPr>
        </p:nvSpPr>
        <p:spPr>
          <a:xfrm>
            <a:off x="6598373" y="762000"/>
            <a:ext cx="5715001" cy="380915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740519873_3318x2212.jpeg"/>
          <p:cNvSpPr/>
          <p:nvPr>
            <p:ph type="pic" idx="22"/>
          </p:nvPr>
        </p:nvSpPr>
        <p:spPr>
          <a:xfrm>
            <a:off x="-2387600" y="762000"/>
            <a:ext cx="11887200" cy="792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941297804_1296x1457.jpg"/>
          <p:cNvSpPr/>
          <p:nvPr>
            <p:ph type="pic" sz="half" idx="23"/>
          </p:nvPr>
        </p:nvSpPr>
        <p:spPr>
          <a:xfrm>
            <a:off x="6661873" y="3637404"/>
            <a:ext cx="5588001" cy="62821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xfrm>
            <a:off x="6349238" y="9118599"/>
            <a:ext cx="306325" cy="328423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740519873_3318x2212.jpeg"/>
          <p:cNvSpPr/>
          <p:nvPr>
            <p:ph type="pic" idx="21"/>
          </p:nvPr>
        </p:nvSpPr>
        <p:spPr>
          <a:xfrm>
            <a:off x="558800" y="762000"/>
            <a:ext cx="11887200" cy="792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740519873_3318x2212.jpeg"/>
          <p:cNvSpPr/>
          <p:nvPr>
            <p:ph type="pic" idx="21"/>
          </p:nvPr>
        </p:nvSpPr>
        <p:spPr>
          <a:xfrm>
            <a:off x="-1320800" y="-596900"/>
            <a:ext cx="15633700" cy="1042246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711200" y="2197100"/>
            <a:ext cx="11582400" cy="3302000"/>
          </a:xfrm>
          <a:prstGeom prst="rect">
            <a:avLst/>
          </a:prstGeom>
        </p:spPr>
        <p:txBody>
          <a:bodyPr anchor="b"/>
          <a:lstStyle>
            <a:lvl1pPr>
              <a:lnSpc>
                <a:spcPct val="80000"/>
              </a:lnSpc>
              <a:defRPr spc="-82" sz="8200">
                <a:solidFill>
                  <a:srgbClr val="FFFFFF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Body Level One…"/>
          <p:cNvSpPr txBox="1"/>
          <p:nvPr>
            <p:ph type="body" sz="quarter" idx="1" hasCustomPrompt="1"/>
          </p:nvPr>
        </p:nvSpPr>
        <p:spPr>
          <a:xfrm>
            <a:off x="711200" y="5334000"/>
            <a:ext cx="11582400" cy="1457152"/>
          </a:xfrm>
          <a:prstGeom prst="rect">
            <a:avLst/>
          </a:prstGeom>
        </p:spPr>
        <p:txBody>
          <a:bodyPr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8" sz="38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8" sz="38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8" sz="38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8" sz="38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8" sz="38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4" name="Author and Date"/>
          <p:cNvSpPr txBox="1"/>
          <p:nvPr>
            <p:ph type="body" sz="quarter" idx="22" hasCustomPrompt="1"/>
          </p:nvPr>
        </p:nvSpPr>
        <p:spPr>
          <a:xfrm>
            <a:off x="711200" y="8407400"/>
            <a:ext cx="11582400" cy="429260"/>
          </a:xfrm>
          <a:prstGeom prst="rect">
            <a:avLst/>
          </a:prstGeom>
        </p:spPr>
        <p:txBody>
          <a:bodyPr/>
          <a:lstStyle>
            <a:lvl1pPr marL="0" indent="0" algn="ctr" defTabSz="587022">
              <a:lnSpc>
                <a:spcPct val="100000"/>
              </a:lnSpc>
              <a:spcBef>
                <a:spcPts val="0"/>
              </a:spcBef>
              <a:buSzTx/>
              <a:buNone/>
              <a:defRPr spc="-19" sz="2000">
                <a:solidFill>
                  <a:srgbClr val="FFFFFF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xfrm>
            <a:off x="6349999" y="9118599"/>
            <a:ext cx="306325" cy="328423"/>
          </a:xfrm>
          <a:prstGeom prst="rect">
            <a:avLst/>
          </a:prstGeom>
        </p:spPr>
        <p:txBody>
          <a:bodyPr/>
          <a:lstStyle>
            <a:lvl1pPr defTabSz="584200"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5009552_2264x1509.jpeg"/>
          <p:cNvSpPr/>
          <p:nvPr>
            <p:ph type="pic" idx="21"/>
          </p:nvPr>
        </p:nvSpPr>
        <p:spPr>
          <a:xfrm>
            <a:off x="3427686" y="762000"/>
            <a:ext cx="11889828" cy="792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711406" y="2851794"/>
            <a:ext cx="5058553" cy="2088506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711406" y="4775200"/>
            <a:ext cx="5058553" cy="3911600"/>
          </a:xfrm>
          <a:prstGeom prst="rect">
            <a:avLst/>
          </a:prstGeom>
        </p:spPr>
        <p:txBody>
          <a:bodyPr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3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4" name="Slide Subtitle"/>
          <p:cNvSpPr txBox="1"/>
          <p:nvPr>
            <p:ph type="body" sz="quarter" idx="21" hasCustomPrompt="1"/>
          </p:nvPr>
        </p:nvSpPr>
        <p:spPr>
          <a:xfrm>
            <a:off x="711200" y="1504879"/>
            <a:ext cx="11582400" cy="630937"/>
          </a:xfrm>
          <a:prstGeom prst="rect">
            <a:avLst/>
          </a:prstGeom>
        </p:spPr>
        <p:txBody>
          <a:bodyPr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57912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/>
          <p:nvPr>
            <p:ph type="title" hasCustomPrompt="1"/>
          </p:nvPr>
        </p:nvSpPr>
        <p:spPr>
          <a:xfrm>
            <a:off x="707744" y="369937"/>
            <a:ext cx="5054071" cy="203036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61" name="Body Level One…"/>
          <p:cNvSpPr txBox="1"/>
          <p:nvPr>
            <p:ph type="body" sz="half" idx="1" hasCustomPrompt="1"/>
          </p:nvPr>
        </p:nvSpPr>
        <p:spPr>
          <a:xfrm>
            <a:off x="711200" y="3412066"/>
            <a:ext cx="5054600" cy="5267095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Slide Subtitle"/>
          <p:cNvSpPr txBox="1"/>
          <p:nvPr>
            <p:ph type="body" sz="quarter" idx="21" hasCustomPrompt="1"/>
          </p:nvPr>
        </p:nvSpPr>
        <p:spPr>
          <a:xfrm>
            <a:off x="711200" y="2268982"/>
            <a:ext cx="5054600" cy="630937"/>
          </a:xfrm>
          <a:prstGeom prst="rect">
            <a:avLst/>
          </a:prstGeom>
        </p:spPr>
        <p:txBody>
          <a:bodyPr anchor="ctr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63" name="Image"/>
          <p:cNvSpPr/>
          <p:nvPr>
            <p:ph type="pic" idx="22"/>
          </p:nvPr>
        </p:nvSpPr>
        <p:spPr>
          <a:xfrm>
            <a:off x="5848049" y="762000"/>
            <a:ext cx="7049102" cy="792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711200" y="2451100"/>
            <a:ext cx="11582400" cy="4445000"/>
          </a:xfrm>
          <a:prstGeom prst="rect">
            <a:avLst/>
          </a:prstGeom>
        </p:spPr>
        <p:txBody>
          <a:bodyPr anchor="ctr"/>
          <a:lstStyle>
            <a:lvl1pPr defTabSz="825500">
              <a:lnSpc>
                <a:spcPct val="80000"/>
              </a:lnSpc>
              <a:defRPr spc="-82" sz="8200"/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6349999" y="9118599"/>
            <a:ext cx="306325" cy="328423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711200" y="393700"/>
            <a:ext cx="11582400" cy="1168400"/>
          </a:xfrm>
          <a:prstGeom prst="rect">
            <a:avLst/>
          </a:prstGeom>
        </p:spPr>
        <p:txBody>
          <a:bodyPr anchor="ctr"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711200" y="1504879"/>
            <a:ext cx="11582400" cy="630937"/>
          </a:xfrm>
          <a:prstGeom prst="rect">
            <a:avLst/>
          </a:prstGeom>
        </p:spPr>
        <p:txBody>
          <a:bodyPr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Body Level One…"/>
          <p:cNvSpPr txBox="1"/>
          <p:nvPr>
            <p:ph type="body" idx="1" hasCustomPrompt="1"/>
          </p:nvPr>
        </p:nvSpPr>
        <p:spPr>
          <a:xfrm>
            <a:off x="711200" y="2997518"/>
            <a:ext cx="11582400" cy="6045201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1700"/>
              </a:spcBef>
              <a:buSzTx/>
              <a:buNone/>
              <a:defRPr spc="-88" sz="4400">
                <a:latin typeface="Canela Deck Regular"/>
                <a:ea typeface="Canela Deck Regular"/>
                <a:cs typeface="Canela Deck Regular"/>
                <a:sym typeface="Canela Deck Regular"/>
              </a:defRPr>
            </a:lvl1pPr>
            <a:lvl2pPr marL="0" indent="457200" defTabSz="587022">
              <a:lnSpc>
                <a:spcPct val="100000"/>
              </a:lnSpc>
              <a:spcBef>
                <a:spcPts val="1700"/>
              </a:spcBef>
              <a:buSzTx/>
              <a:buNone/>
              <a:defRPr spc="-88" sz="4400">
                <a:latin typeface="Canela Deck Regular"/>
                <a:ea typeface="Canela Deck Regular"/>
                <a:cs typeface="Canela Deck Regular"/>
                <a:sym typeface="Canela Deck Regular"/>
              </a:defRPr>
            </a:lvl2pPr>
            <a:lvl3pPr marL="0" indent="914400" defTabSz="587022">
              <a:lnSpc>
                <a:spcPct val="100000"/>
              </a:lnSpc>
              <a:spcBef>
                <a:spcPts val="1700"/>
              </a:spcBef>
              <a:buSzTx/>
              <a:buNone/>
              <a:defRPr spc="-88" sz="4400">
                <a:latin typeface="Canela Deck Regular"/>
                <a:ea typeface="Canela Deck Regular"/>
                <a:cs typeface="Canela Deck Regular"/>
                <a:sym typeface="Canela Deck Regular"/>
              </a:defRPr>
            </a:lvl3pPr>
            <a:lvl4pPr marL="0" indent="1371600" defTabSz="587022">
              <a:lnSpc>
                <a:spcPct val="100000"/>
              </a:lnSpc>
              <a:spcBef>
                <a:spcPts val="1700"/>
              </a:spcBef>
              <a:buSzTx/>
              <a:buNone/>
              <a:defRPr spc="-88" sz="4400">
                <a:latin typeface="Canela Deck Regular"/>
                <a:ea typeface="Canela Deck Regular"/>
                <a:cs typeface="Canela Deck Regular"/>
                <a:sym typeface="Canela Deck Regular"/>
              </a:defRPr>
            </a:lvl4pPr>
            <a:lvl5pPr marL="0" indent="1828800" defTabSz="587022">
              <a:lnSpc>
                <a:spcPct val="100000"/>
              </a:lnSpc>
              <a:spcBef>
                <a:spcPts val="1700"/>
              </a:spcBef>
              <a:buSzTx/>
              <a:buNone/>
              <a:defRPr spc="-88" sz="4400">
                <a:latin typeface="Canela Deck Regular"/>
                <a:ea typeface="Canela Deck Regular"/>
                <a:cs typeface="Canela Deck Regular"/>
                <a:sym typeface="Canela Deck Regular"/>
              </a:defRPr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89" name="Agenda Title"/>
          <p:cNvSpPr txBox="1"/>
          <p:nvPr>
            <p:ph type="title" hasCustomPrompt="1"/>
          </p:nvPr>
        </p:nvSpPr>
        <p:spPr>
          <a:xfrm>
            <a:off x="711200" y="393700"/>
            <a:ext cx="11582400" cy="11684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90" name="Agenda Subtitle"/>
          <p:cNvSpPr txBox="1"/>
          <p:nvPr>
            <p:ph type="body" sz="quarter" idx="21" hasCustomPrompt="1"/>
          </p:nvPr>
        </p:nvSpPr>
        <p:spPr>
          <a:xfrm>
            <a:off x="711200" y="1504879"/>
            <a:ext cx="11582400" cy="630937"/>
          </a:xfrm>
          <a:prstGeom prst="rect">
            <a:avLst/>
          </a:prstGeom>
        </p:spPr>
        <p:txBody>
          <a:bodyPr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None/>
              <a:defRPr spc="-32" sz="3200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Agenda Subtitle</a:t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/>
          <p:nvPr>
            <p:ph type="body" idx="1" hasCustomPrompt="1"/>
          </p:nvPr>
        </p:nvSpPr>
        <p:spPr>
          <a:xfrm>
            <a:off x="711200" y="2997200"/>
            <a:ext cx="11582400" cy="6045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" name="Slide Title"/>
          <p:cNvSpPr txBox="1"/>
          <p:nvPr>
            <p:ph type="title" hasCustomPrompt="1"/>
          </p:nvPr>
        </p:nvSpPr>
        <p:spPr>
          <a:xfrm>
            <a:off x="711200" y="397933"/>
            <a:ext cx="11582400" cy="116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45851" y="9118599"/>
            <a:ext cx="306325" cy="328423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1739900">
              <a:lnSpc>
                <a:spcPct val="100000"/>
              </a:lnSpc>
              <a:defRPr sz="1400">
                <a:solidFill>
                  <a:srgbClr val="5E5E5E"/>
                </a:solidFill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ctr" defTabSz="17399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1pPr>
      <a:lvl2pPr marL="0" marR="0" indent="457200" algn="ctr" defTabSz="17399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2pPr>
      <a:lvl3pPr marL="0" marR="0" indent="914400" algn="ctr" defTabSz="17399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3pPr>
      <a:lvl4pPr marL="0" marR="0" indent="1371600" algn="ctr" defTabSz="17399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4pPr>
      <a:lvl5pPr marL="0" marR="0" indent="1828800" algn="ctr" defTabSz="17399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5pPr>
      <a:lvl6pPr marL="0" marR="0" indent="2286000" algn="ctr" defTabSz="17399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6pPr>
      <a:lvl7pPr marL="0" marR="0" indent="2743200" algn="ctr" defTabSz="17399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7pPr>
      <a:lvl8pPr marL="0" marR="0" indent="3200400" algn="ctr" defTabSz="17399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8pPr>
      <a:lvl9pPr marL="0" marR="0" indent="3657600" algn="ctr" defTabSz="17399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58" strike="noStrike" sz="58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9pPr>
    </p:titleStyle>
    <p:bodyStyle>
      <a:lvl1pPr marL="393700" marR="0" indent="-393700" algn="l" defTabSz="17399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7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1pPr>
      <a:lvl2pPr marL="787400" marR="0" indent="-393700" algn="l" defTabSz="17399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7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2pPr>
      <a:lvl3pPr marL="1181100" marR="0" indent="-393700" algn="l" defTabSz="17399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7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3pPr>
      <a:lvl4pPr marL="1574800" marR="0" indent="-393700" algn="l" defTabSz="17399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7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4pPr>
      <a:lvl5pPr marL="1968500" marR="0" indent="-393700" algn="l" defTabSz="17399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7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5pPr>
      <a:lvl6pPr marL="2362200" marR="0" indent="-393700" algn="l" defTabSz="17399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7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6pPr>
      <a:lvl7pPr marL="2755900" marR="0" indent="-393700" algn="l" defTabSz="17399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7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7pPr>
      <a:lvl8pPr marL="3149600" marR="0" indent="-393700" algn="l" defTabSz="17399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7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8pPr>
      <a:lvl9pPr marL="3543300" marR="0" indent="-393700" algn="l" defTabSz="17399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75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9pPr>
    </p:bodyStyle>
    <p:otherStyle>
      <a:lvl1pPr marL="0" marR="0" indent="0" algn="ctr" defTabSz="1739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1739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1739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1739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1739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1739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1739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1739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1739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jpeg"/><Relationship Id="rId3" Type="http://schemas.openxmlformats.org/officeDocument/2006/relationships/image" Target="../media/image3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ตัวอย่าง Assignment"/>
          <p:cNvSpPr txBox="1"/>
          <p:nvPr>
            <p:ph type="title"/>
          </p:nvPr>
        </p:nvSpPr>
        <p:spPr>
          <a:xfrm>
            <a:off x="596900" y="1892300"/>
            <a:ext cx="11582400" cy="5168801"/>
          </a:xfrm>
          <a:prstGeom prst="rect">
            <a:avLst/>
          </a:prstGeom>
        </p:spPr>
        <p:txBody>
          <a:bodyPr/>
          <a:lstStyle>
            <a:lvl1pPr>
              <a:defRPr spc="-89" sz="8900">
                <a:latin typeface="Sukhumvit Set Bold"/>
                <a:ea typeface="Sukhumvit Set Bold"/>
                <a:cs typeface="Sukhumvit Set Bold"/>
                <a:sym typeface="Sukhumvit Set Bold"/>
              </a:defRPr>
            </a:lvl1pPr>
          </a:lstStyle>
          <a:p>
            <a:pPr/>
            <a:r>
              <a:t>ตัวอย่าง Assignment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กำหนดเรื่องที่ต้องการสอน 1 หัวข้อหรือ 1 หัวเรื่อง…"/>
          <p:cNvSpPr txBox="1"/>
          <p:nvPr/>
        </p:nvSpPr>
        <p:spPr>
          <a:xfrm>
            <a:off x="676477" y="1610358"/>
            <a:ext cx="12032846" cy="55676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508000" indent="-508000" algn="l">
              <a:lnSpc>
                <a:spcPct val="120000"/>
              </a:lnSpc>
              <a:buSzPct val="100000"/>
              <a:buAutoNum type="arabicPeriod" startAt="1"/>
              <a:defRPr sz="6000">
                <a:latin typeface="TH Niramit AS"/>
                <a:ea typeface="TH Niramit AS"/>
                <a:cs typeface="TH Niramit AS"/>
                <a:sym typeface="TH Niramit AS"/>
              </a:defRPr>
            </a:pPr>
            <a:r>
              <a:t>กำหนดเรื่องที่ต้องการสอน 1 หัวข้อหรือ 1 หัวเรื่อง</a:t>
            </a:r>
          </a:p>
          <a:p>
            <a:pPr marL="508000" indent="-508000" algn="l">
              <a:lnSpc>
                <a:spcPct val="120000"/>
              </a:lnSpc>
              <a:buSzPct val="100000"/>
              <a:buAutoNum type="arabicPeriod" startAt="1"/>
              <a:defRPr sz="6000">
                <a:latin typeface="TH Niramit AS"/>
                <a:ea typeface="TH Niramit AS"/>
                <a:cs typeface="TH Niramit AS"/>
                <a:sym typeface="TH Niramit AS"/>
              </a:defRPr>
            </a:pPr>
            <a:r>
              <a:t>กำหนดข้อสอบแบบ multiple choice 5-10 ข้อ</a:t>
            </a:r>
          </a:p>
          <a:p>
            <a:pPr marL="508000" indent="-508000" algn="l">
              <a:lnSpc>
                <a:spcPct val="120000"/>
              </a:lnSpc>
              <a:buSzPct val="100000"/>
              <a:buAutoNum type="arabicPeriod" startAt="1"/>
              <a:defRPr sz="6000">
                <a:latin typeface="TH Niramit AS"/>
                <a:ea typeface="TH Niramit AS"/>
                <a:cs typeface="TH Niramit AS"/>
                <a:sym typeface="TH Niramit AS"/>
              </a:defRPr>
            </a:pPr>
            <a:r>
              <a:t>คลิปที่เกี่ยวข้องกับเนื้อหา 1 คลิป จาก youtube หรือไฟล์คลิปก็ได้ (สร้างเองหรือมีอยู่ในออนไลน์ก็ได้)</a:t>
            </a:r>
          </a:p>
          <a:p>
            <a:pPr marL="508000" indent="-508000" algn="l">
              <a:lnSpc>
                <a:spcPct val="120000"/>
              </a:lnSpc>
              <a:buSzPct val="100000"/>
              <a:buAutoNum type="arabicPeriod" startAt="1"/>
              <a:defRPr sz="6000">
                <a:latin typeface="TH Niramit AS"/>
                <a:ea typeface="TH Niramit AS"/>
                <a:cs typeface="TH Niramit AS"/>
                <a:sym typeface="TH Niramit AS"/>
              </a:defRPr>
            </a:pPr>
            <a:r>
              <a:t>ไฟล์เนื้อหาในรูปแบบ pdf ที่เกี่ยวข้องกับหัวข้อ</a:t>
            </a:r>
          </a:p>
          <a:p>
            <a:pPr marL="508000" indent="-508000" algn="l">
              <a:lnSpc>
                <a:spcPct val="120000"/>
              </a:lnSpc>
              <a:buSzPct val="100000"/>
              <a:buAutoNum type="arabicPeriod" startAt="1"/>
              <a:defRPr sz="6000">
                <a:latin typeface="TH Niramit AS"/>
                <a:ea typeface="TH Niramit AS"/>
                <a:cs typeface="TH Niramit AS"/>
                <a:sym typeface="TH Niramit AS"/>
              </a:defRPr>
            </a:pPr>
            <a:r>
              <a:t>URL ของแหล่งค้นคว้าหรืออ้างอิง</a:t>
            </a:r>
          </a:p>
        </p:txBody>
      </p:sp>
      <p:sp>
        <p:nvSpPr>
          <p:cNvPr id="154" name="Assignment"/>
          <p:cNvSpPr txBox="1"/>
          <p:nvPr/>
        </p:nvSpPr>
        <p:spPr>
          <a:xfrm>
            <a:off x="739520" y="365757"/>
            <a:ext cx="4077463" cy="13004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lnSpc>
                <a:spcPct val="120000"/>
              </a:lnSpc>
              <a:defRPr sz="6000">
                <a:latin typeface="Sukhumvit Set Bold"/>
                <a:ea typeface="Sukhumvit Set Bold"/>
                <a:cs typeface="Sukhumvit Set Bold"/>
                <a:sym typeface="Sukhumvit Set Bold"/>
              </a:defRPr>
            </a:lvl1pPr>
          </a:lstStyle>
          <a:p>
            <a:pPr/>
            <a:r>
              <a:t>Assignment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กำหนดเรื่องที่ต้องการสอน 1 หัวข้อหรือ 1 หัวเรื่อง"/>
          <p:cNvSpPr txBox="1"/>
          <p:nvPr/>
        </p:nvSpPr>
        <p:spPr>
          <a:xfrm>
            <a:off x="576452" y="161288"/>
            <a:ext cx="10807193" cy="8966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508000" indent="-508000" algn="l">
              <a:lnSpc>
                <a:spcPct val="120000"/>
              </a:lnSpc>
              <a:buSzPct val="100000"/>
              <a:buAutoNum type="arabicPeriod" startAt="1"/>
              <a:defRPr sz="4000">
                <a:latin typeface="Sukhumvit Set Bold"/>
                <a:ea typeface="Sukhumvit Set Bold"/>
                <a:cs typeface="Sukhumvit Set Bold"/>
                <a:sym typeface="Sukhumvit Set Bold"/>
              </a:defRPr>
            </a:lvl1pPr>
          </a:lstStyle>
          <a:p>
            <a:pPr/>
            <a:r>
              <a:t>กำหนดเรื่องที่ต้องการสอน 1 หัวข้อหรือ 1 หัวเรื่อง</a:t>
            </a:r>
          </a:p>
        </p:txBody>
      </p:sp>
      <p:sp>
        <p:nvSpPr>
          <p:cNvPr id="157" name="ความรู้เบื้องต้นเกี่ยวกับระบบ LMS"/>
          <p:cNvSpPr txBox="1"/>
          <p:nvPr/>
        </p:nvSpPr>
        <p:spPr>
          <a:xfrm>
            <a:off x="1206500" y="959699"/>
            <a:ext cx="7402068" cy="866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6000">
                <a:solidFill>
                  <a:schemeClr val="accent4">
                    <a:hueOff val="-1306536"/>
                    <a:satOff val="-22407"/>
                    <a:lumOff val="-8954"/>
                  </a:schemeClr>
                </a:solidFill>
                <a:latin typeface="TH Niramit AS"/>
                <a:ea typeface="TH Niramit AS"/>
                <a:cs typeface="TH Niramit AS"/>
                <a:sym typeface="TH Niramit AS"/>
              </a:defRPr>
            </a:lvl1pPr>
          </a:lstStyle>
          <a:p>
            <a:pPr/>
            <a:r>
              <a:t>ความรู้เบื้องต้นเกี่ยวกับระบบ LMS</a:t>
            </a:r>
          </a:p>
        </p:txBody>
      </p:sp>
      <p:sp>
        <p:nvSpPr>
          <p:cNvPr id="158" name="2.กำหนดข้อสอบแบบ multiple choice 5-10 ข้อ"/>
          <p:cNvSpPr txBox="1"/>
          <p:nvPr/>
        </p:nvSpPr>
        <p:spPr>
          <a:xfrm>
            <a:off x="58095" y="2129788"/>
            <a:ext cx="10387077" cy="8966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lnSpc>
                <a:spcPct val="120000"/>
              </a:lnSpc>
              <a:defRPr sz="4000">
                <a:latin typeface="Sukhumvit Set Bold"/>
                <a:ea typeface="Sukhumvit Set Bold"/>
                <a:cs typeface="Sukhumvit Set Bold"/>
                <a:sym typeface="Sukhumvit Set Bold"/>
              </a:defRPr>
            </a:lvl1pPr>
          </a:lstStyle>
          <a:p>
            <a:pPr/>
            <a:r>
              <a:t>2.กำหนดข้อสอบแบบ multiple choice 5-10 ข้อ</a:t>
            </a:r>
          </a:p>
        </p:txBody>
      </p:sp>
      <p:pic>
        <p:nvPicPr>
          <p:cNvPr id="159" name="Screen Shot 2020-10-17 at 22.57.56.png" descr="Screen Shot 2020-10-17 at 22.57.56.png"/>
          <p:cNvPicPr>
            <a:picLocks noChangeAspect="1"/>
          </p:cNvPicPr>
          <p:nvPr/>
        </p:nvPicPr>
        <p:blipFill>
          <a:blip r:embed="rId2">
            <a:extLst/>
          </a:blip>
          <a:srcRect l="0" t="0" r="0" b="39954"/>
          <a:stretch>
            <a:fillRect/>
          </a:stretch>
        </p:blipFill>
        <p:spPr>
          <a:xfrm>
            <a:off x="936959" y="3330359"/>
            <a:ext cx="2432932" cy="4860588"/>
          </a:xfrm>
          <a:prstGeom prst="rect">
            <a:avLst/>
          </a:prstGeom>
          <a:ln w="12700">
            <a:miter lim="400000"/>
          </a:ln>
        </p:spPr>
      </p:pic>
      <p:pic>
        <p:nvPicPr>
          <p:cNvPr id="160" name="Screen Shot 2020-10-17 at 22.58.36.png" descr="Screen Shot 2020-10-17 at 22.58.36.png"/>
          <p:cNvPicPr>
            <a:picLocks noChangeAspect="1"/>
          </p:cNvPicPr>
          <p:nvPr/>
        </p:nvPicPr>
        <p:blipFill>
          <a:blip r:embed="rId3">
            <a:extLst/>
          </a:blip>
          <a:srcRect l="0" t="0" r="0" b="42955"/>
          <a:stretch>
            <a:fillRect/>
          </a:stretch>
        </p:blipFill>
        <p:spPr>
          <a:xfrm>
            <a:off x="6387482" y="3330359"/>
            <a:ext cx="2505034" cy="471562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1" name="Screen Shot 2020-10-17 at 22.57.56.png" descr="Screen Shot 2020-10-17 at 22.57.56.png"/>
          <p:cNvPicPr>
            <a:picLocks noChangeAspect="1"/>
          </p:cNvPicPr>
          <p:nvPr/>
        </p:nvPicPr>
        <p:blipFill>
          <a:blip r:embed="rId2">
            <a:extLst/>
          </a:blip>
          <a:srcRect l="0" t="59531" r="0" b="0"/>
          <a:stretch>
            <a:fillRect/>
          </a:stretch>
        </p:blipFill>
        <p:spPr>
          <a:xfrm>
            <a:off x="3538712" y="3330359"/>
            <a:ext cx="2432932" cy="3275867"/>
          </a:xfrm>
          <a:prstGeom prst="rect">
            <a:avLst/>
          </a:prstGeom>
          <a:ln w="12700">
            <a:miter lim="400000"/>
          </a:ln>
        </p:spPr>
      </p:pic>
      <p:pic>
        <p:nvPicPr>
          <p:cNvPr id="162" name="Screen Shot 2020-10-17 at 22.58.36.png" descr="Screen Shot 2020-10-17 at 22.58.36.png"/>
          <p:cNvPicPr>
            <a:picLocks noChangeAspect="1"/>
          </p:cNvPicPr>
          <p:nvPr/>
        </p:nvPicPr>
        <p:blipFill>
          <a:blip r:embed="rId3">
            <a:extLst/>
          </a:blip>
          <a:srcRect l="0" t="56258" r="0" b="0"/>
          <a:stretch>
            <a:fillRect/>
          </a:stretch>
        </p:blipFill>
        <p:spPr>
          <a:xfrm>
            <a:off x="9308484" y="3330359"/>
            <a:ext cx="2505034" cy="361593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3. คลิปที่เกี่ยวข้องกับเนื้อหา 1 คลิป จาก youtube หรือไฟล์     คลิปก็ได้ (สร้างเองหรือมีอยู่ในออนไลน์ก็ได้)"/>
          <p:cNvSpPr txBox="1"/>
          <p:nvPr/>
        </p:nvSpPr>
        <p:spPr>
          <a:xfrm>
            <a:off x="669399" y="317651"/>
            <a:ext cx="11466067" cy="147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3600">
                <a:latin typeface="Sukhumvit Set Text"/>
                <a:ea typeface="Sukhumvit Set Text"/>
                <a:cs typeface="Sukhumvit Set Text"/>
                <a:sym typeface="Sukhumvit Set Text"/>
              </a:defRPr>
            </a:pPr>
            <a:r>
              <a:t>3. คลิปที่เกี่ยวข้องกับเนื้อหา 1 คลิป จาก youtube หรือไฟล์</a:t>
            </a:r>
            <a:br/>
            <a:r>
              <a:t>    คลิปก็ได้ (สร้างเองหรือมีอยู่ในออนไลน์ก็ได้)</a:t>
            </a:r>
          </a:p>
        </p:txBody>
      </p:sp>
      <p:pic>
        <p:nvPicPr>
          <p:cNvPr id="165" name="lms_picture.jpeg" descr="lms_pictur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96857" y="2600523"/>
            <a:ext cx="4735172" cy="2651697"/>
          </a:xfrm>
          <a:prstGeom prst="rect">
            <a:avLst/>
          </a:prstGeom>
          <a:ln w="12700">
            <a:miter lim="400000"/>
          </a:ln>
        </p:spPr>
      </p:pic>
      <p:sp>
        <p:nvSpPr>
          <p:cNvPr id="166" name="WhatIsLMS-clip.mp4"/>
          <p:cNvSpPr txBox="1"/>
          <p:nvPr/>
        </p:nvSpPr>
        <p:spPr>
          <a:xfrm>
            <a:off x="5832805" y="5606389"/>
            <a:ext cx="4492448" cy="8587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800">
                <a:solidFill>
                  <a:schemeClr val="accent4">
                    <a:hueOff val="-1306536"/>
                    <a:satOff val="-22407"/>
                    <a:lumOff val="-8954"/>
                  </a:schemeClr>
                </a:solidFill>
                <a:latin typeface="Sukhumvit Set Bold"/>
                <a:ea typeface="Sukhumvit Set Bold"/>
                <a:cs typeface="Sukhumvit Set Bold"/>
                <a:sym typeface="Sukhumvit Set Bold"/>
              </a:defRPr>
            </a:lvl1pPr>
          </a:lstStyle>
          <a:p>
            <a:pPr/>
            <a:r>
              <a:t>WhatIsLMS-clip.mp4</a:t>
            </a:r>
          </a:p>
        </p:txBody>
      </p:sp>
      <p:sp>
        <p:nvSpPr>
          <p:cNvPr id="167" name="Filesize:   5.8 MB"/>
          <p:cNvSpPr txBox="1"/>
          <p:nvPr/>
        </p:nvSpPr>
        <p:spPr>
          <a:xfrm>
            <a:off x="4113923" y="6307887"/>
            <a:ext cx="3203398" cy="78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400">
                <a:solidFill>
                  <a:schemeClr val="accent4">
                    <a:hueOff val="-1306536"/>
                    <a:satOff val="-22407"/>
                    <a:lumOff val="-8954"/>
                  </a:schemeClr>
                </a:solidFill>
                <a:latin typeface="Sukhumvit Set Text"/>
                <a:ea typeface="Sukhumvit Set Text"/>
                <a:cs typeface="Sukhumvit Set Text"/>
                <a:sym typeface="Sukhumvit Set Text"/>
              </a:defRPr>
            </a:lvl1pPr>
          </a:lstStyle>
          <a:p>
            <a:pPr/>
            <a:r>
              <a:t>Filesize:   5.8 MB</a:t>
            </a:r>
          </a:p>
        </p:txBody>
      </p:sp>
      <p:sp>
        <p:nvSpPr>
          <p:cNvPr id="168" name="Filename:"/>
          <p:cNvSpPr txBox="1"/>
          <p:nvPr/>
        </p:nvSpPr>
        <p:spPr>
          <a:xfrm>
            <a:off x="3828605" y="5644235"/>
            <a:ext cx="1888567" cy="7830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400">
                <a:solidFill>
                  <a:schemeClr val="accent4">
                    <a:hueOff val="-1306536"/>
                    <a:satOff val="-22407"/>
                    <a:lumOff val="-8954"/>
                  </a:schemeClr>
                </a:solidFill>
                <a:latin typeface="Sukhumvit Set Text"/>
                <a:ea typeface="Sukhumvit Set Text"/>
                <a:cs typeface="Sukhumvit Set Text"/>
                <a:sym typeface="Sukhumvit Set Text"/>
              </a:defRPr>
            </a:lvl1pPr>
          </a:lstStyle>
          <a:p>
            <a:pPr/>
            <a:r>
              <a:t>Filename:</a:t>
            </a:r>
          </a:p>
        </p:txBody>
      </p:sp>
      <p:pic>
        <p:nvPicPr>
          <p:cNvPr id="169" name="Screen Shot 2020-10-17 at 23.12.12.png" descr="Screen Shot 2020-10-17 at 23.12.12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148628" y="2599221"/>
            <a:ext cx="4673601" cy="26543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4. ไฟล์เนื้อหาในรูปแบบ pdf ที่เกี่ยวข้องกับหัวข้อ"/>
          <p:cNvSpPr txBox="1"/>
          <p:nvPr/>
        </p:nvSpPr>
        <p:spPr>
          <a:xfrm>
            <a:off x="669399" y="643634"/>
            <a:ext cx="11466067" cy="8209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600">
                <a:latin typeface="Sukhumvit Set Bold"/>
                <a:ea typeface="Sukhumvit Set Bold"/>
                <a:cs typeface="Sukhumvit Set Bold"/>
                <a:sym typeface="Sukhumvit Set Bold"/>
              </a:defRPr>
            </a:lvl1pPr>
          </a:lstStyle>
          <a:p>
            <a:pPr/>
            <a:r>
              <a:t>4. ไฟล์เนื้อหาในรูปแบบ pdf ที่เกี่ยวข้องกับหัวข้อ</a:t>
            </a:r>
          </a:p>
        </p:txBody>
      </p:sp>
      <p:sp>
        <p:nvSpPr>
          <p:cNvPr id="172" name="Filesize:"/>
          <p:cNvSpPr txBox="1"/>
          <p:nvPr/>
        </p:nvSpPr>
        <p:spPr>
          <a:xfrm>
            <a:off x="2436729" y="2675687"/>
            <a:ext cx="1674395" cy="78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400">
                <a:solidFill>
                  <a:schemeClr val="accent4">
                    <a:hueOff val="-1306536"/>
                    <a:satOff val="-22407"/>
                    <a:lumOff val="-8954"/>
                  </a:schemeClr>
                </a:solidFill>
                <a:latin typeface="Sukhumvit Set Text"/>
                <a:ea typeface="Sukhumvit Set Text"/>
                <a:cs typeface="Sukhumvit Set Text"/>
                <a:sym typeface="Sukhumvit Set Text"/>
              </a:defRPr>
            </a:lvl1pPr>
          </a:lstStyle>
          <a:p>
            <a:pPr/>
            <a:r>
              <a:t>Filesize: </a:t>
            </a:r>
          </a:p>
        </p:txBody>
      </p:sp>
      <p:sp>
        <p:nvSpPr>
          <p:cNvPr id="173" name="Filename:"/>
          <p:cNvSpPr txBox="1"/>
          <p:nvPr/>
        </p:nvSpPr>
        <p:spPr>
          <a:xfrm>
            <a:off x="2202211" y="2034157"/>
            <a:ext cx="1888567" cy="78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400">
                <a:solidFill>
                  <a:schemeClr val="accent4">
                    <a:hueOff val="-1306536"/>
                    <a:satOff val="-22407"/>
                    <a:lumOff val="-8954"/>
                  </a:schemeClr>
                </a:solidFill>
                <a:latin typeface="Sukhumvit Set Text"/>
                <a:ea typeface="Sukhumvit Set Text"/>
                <a:cs typeface="Sukhumvit Set Text"/>
                <a:sym typeface="Sukhumvit Set Text"/>
              </a:defRPr>
            </a:lvl1pPr>
          </a:lstStyle>
          <a:p>
            <a:pPr/>
            <a:r>
              <a:t>Filename:</a:t>
            </a:r>
          </a:p>
        </p:txBody>
      </p:sp>
      <p:sp>
        <p:nvSpPr>
          <p:cNvPr id="174" name="What_is_an_LMS.pdf"/>
          <p:cNvSpPr txBox="1"/>
          <p:nvPr/>
        </p:nvSpPr>
        <p:spPr>
          <a:xfrm>
            <a:off x="4181824" y="1907540"/>
            <a:ext cx="5020565" cy="8585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">
                <a:solidFill>
                  <a:schemeClr val="accent4">
                    <a:hueOff val="-1306536"/>
                    <a:satOff val="-22407"/>
                    <a:lumOff val="-8954"/>
                  </a:schemeClr>
                </a:solidFill>
              </a:defRPr>
            </a:lvl1pPr>
          </a:lstStyle>
          <a:p>
            <a:pPr/>
            <a:r>
              <a:t>What_is_an_LMS.pdf</a:t>
            </a:r>
          </a:p>
        </p:txBody>
      </p:sp>
      <p:sp>
        <p:nvSpPr>
          <p:cNvPr id="175" name="711 KB"/>
          <p:cNvSpPr txBox="1"/>
          <p:nvPr/>
        </p:nvSpPr>
        <p:spPr>
          <a:xfrm>
            <a:off x="4368958" y="2675687"/>
            <a:ext cx="1482244" cy="78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400">
                <a:solidFill>
                  <a:schemeClr val="accent4">
                    <a:hueOff val="-1306536"/>
                    <a:satOff val="-22407"/>
                    <a:lumOff val="-8954"/>
                  </a:schemeClr>
                </a:solidFill>
                <a:latin typeface="Sukhumvit Set Text"/>
                <a:ea typeface="Sukhumvit Set Text"/>
                <a:cs typeface="Sukhumvit Set Text"/>
                <a:sym typeface="Sukhumvit Set Text"/>
              </a:defRPr>
            </a:lvl1pPr>
          </a:lstStyle>
          <a:p>
            <a:pPr/>
            <a:r>
              <a:t>711 KB</a:t>
            </a:r>
          </a:p>
        </p:txBody>
      </p:sp>
      <p:sp>
        <p:nvSpPr>
          <p:cNvPr id="176" name="LMS_Intro.pdf"/>
          <p:cNvSpPr txBox="1"/>
          <p:nvPr/>
        </p:nvSpPr>
        <p:spPr>
          <a:xfrm>
            <a:off x="4229207" y="3901822"/>
            <a:ext cx="3488945" cy="8585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">
                <a:solidFill>
                  <a:schemeClr val="accent3">
                    <a:hueOff val="297520"/>
                    <a:satOff val="49372"/>
                    <a:lumOff val="-25636"/>
                  </a:schemeClr>
                </a:solidFill>
              </a:defRPr>
            </a:lvl1pPr>
          </a:lstStyle>
          <a:p>
            <a:pPr/>
            <a:r>
              <a:t>LMS_Intro.pdf</a:t>
            </a:r>
          </a:p>
        </p:txBody>
      </p:sp>
      <p:sp>
        <p:nvSpPr>
          <p:cNvPr id="177" name="Line"/>
          <p:cNvSpPr/>
          <p:nvPr/>
        </p:nvSpPr>
        <p:spPr>
          <a:xfrm>
            <a:off x="2229975" y="3699155"/>
            <a:ext cx="6950670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78" name="Filename:"/>
          <p:cNvSpPr txBox="1"/>
          <p:nvPr/>
        </p:nvSpPr>
        <p:spPr>
          <a:xfrm>
            <a:off x="2202211" y="3939539"/>
            <a:ext cx="1888567" cy="78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400">
                <a:solidFill>
                  <a:schemeClr val="accent3">
                    <a:hueOff val="297520"/>
                    <a:satOff val="49372"/>
                    <a:lumOff val="-25636"/>
                  </a:schemeClr>
                </a:solidFill>
                <a:latin typeface="Sukhumvit Set Text"/>
                <a:ea typeface="Sukhumvit Set Text"/>
                <a:cs typeface="Sukhumvit Set Text"/>
                <a:sym typeface="Sukhumvit Set Text"/>
              </a:defRPr>
            </a:lvl1pPr>
          </a:lstStyle>
          <a:p>
            <a:pPr/>
            <a:r>
              <a:t>Filename:</a:t>
            </a:r>
          </a:p>
        </p:txBody>
      </p:sp>
      <p:sp>
        <p:nvSpPr>
          <p:cNvPr id="179" name="Filesize:"/>
          <p:cNvSpPr txBox="1"/>
          <p:nvPr/>
        </p:nvSpPr>
        <p:spPr>
          <a:xfrm>
            <a:off x="2373229" y="4581069"/>
            <a:ext cx="1674395" cy="78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400">
                <a:solidFill>
                  <a:schemeClr val="accent3">
                    <a:hueOff val="297520"/>
                    <a:satOff val="49372"/>
                    <a:lumOff val="-25636"/>
                  </a:schemeClr>
                </a:solidFill>
                <a:latin typeface="Sukhumvit Set Text"/>
                <a:ea typeface="Sukhumvit Set Text"/>
                <a:cs typeface="Sukhumvit Set Text"/>
                <a:sym typeface="Sukhumvit Set Text"/>
              </a:defRPr>
            </a:lvl1pPr>
          </a:lstStyle>
          <a:p>
            <a:pPr/>
            <a:r>
              <a:t>Filesize: </a:t>
            </a:r>
          </a:p>
        </p:txBody>
      </p:sp>
      <p:sp>
        <p:nvSpPr>
          <p:cNvPr id="180" name="2.3 MB"/>
          <p:cNvSpPr txBox="1"/>
          <p:nvPr/>
        </p:nvSpPr>
        <p:spPr>
          <a:xfrm>
            <a:off x="4305458" y="4581069"/>
            <a:ext cx="1420496" cy="78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400">
                <a:solidFill>
                  <a:schemeClr val="accent3">
                    <a:hueOff val="297520"/>
                    <a:satOff val="49372"/>
                    <a:lumOff val="-25636"/>
                  </a:schemeClr>
                </a:solidFill>
                <a:latin typeface="Sukhumvit Set Text"/>
                <a:ea typeface="Sukhumvit Set Text"/>
                <a:cs typeface="Sukhumvit Set Text"/>
                <a:sym typeface="Sukhumvit Set Text"/>
              </a:defRPr>
            </a:lvl1pPr>
          </a:lstStyle>
          <a:p>
            <a:pPr/>
            <a:r>
              <a:t>2.3 MB</a:t>
            </a:r>
          </a:p>
        </p:txBody>
      </p:sp>
      <p:sp>
        <p:nvSpPr>
          <p:cNvPr id="181" name="5. URL ของแหล่งค้นคว้าหรืออ้างอิง"/>
          <p:cNvSpPr txBox="1"/>
          <p:nvPr/>
        </p:nvSpPr>
        <p:spPr>
          <a:xfrm>
            <a:off x="669399" y="6220667"/>
            <a:ext cx="11466067" cy="8209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600">
                <a:latin typeface="Sukhumvit Set Bold"/>
                <a:ea typeface="Sukhumvit Set Bold"/>
                <a:cs typeface="Sukhumvit Set Bold"/>
                <a:sym typeface="Sukhumvit Set Bold"/>
              </a:defRPr>
            </a:lvl1pPr>
          </a:lstStyle>
          <a:p>
            <a:pPr/>
            <a:r>
              <a:t>5. URL ของแหล่งค้นคว้าหรืออ้างอิง</a:t>
            </a:r>
          </a:p>
        </p:txBody>
      </p:sp>
      <p:sp>
        <p:nvSpPr>
          <p:cNvPr id="182" name="https://www.ispringsolutions.com/blog/what-is-lms"/>
          <p:cNvSpPr txBox="1"/>
          <p:nvPr/>
        </p:nvSpPr>
        <p:spPr>
          <a:xfrm>
            <a:off x="1666481" y="7115281"/>
            <a:ext cx="8071638" cy="6061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700">
                <a:solidFill>
                  <a:schemeClr val="accent4">
                    <a:hueOff val="-1306536"/>
                    <a:satOff val="-22407"/>
                    <a:lumOff val="-8954"/>
                  </a:schemeClr>
                </a:solidFill>
              </a:defRPr>
            </a:lvl1pPr>
          </a:lstStyle>
          <a:p>
            <a:pPr/>
            <a:r>
              <a:t>https://www.ispringsolutions.com/blog/what-is-lms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" name="Screen Shot 2020-10-17 at 20.33.32.png" descr="Screen Shot 2020-10-17 at 20.33.3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05693" y="1433413"/>
            <a:ext cx="3238501" cy="7835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5" name="Screen Shot 2020-10-17 at 20.34.03.png" descr="Screen Shot 2020-10-17 at 20.34.03.png"/>
          <p:cNvPicPr>
            <a:picLocks noChangeAspect="1"/>
          </p:cNvPicPr>
          <p:nvPr/>
        </p:nvPicPr>
        <p:blipFill>
          <a:blip r:embed="rId3">
            <a:extLst/>
          </a:blip>
          <a:srcRect l="0" t="0" r="49901" b="0"/>
          <a:stretch>
            <a:fillRect/>
          </a:stretch>
        </p:blipFill>
        <p:spPr>
          <a:xfrm>
            <a:off x="5182790" y="1526725"/>
            <a:ext cx="6515151" cy="5070780"/>
          </a:xfrm>
          <a:prstGeom prst="rect">
            <a:avLst/>
          </a:prstGeom>
          <a:ln w="25400">
            <a:solidFill>
              <a:srgbClr val="F3F7F5"/>
            </a:solidFill>
            <a:miter lim="400000"/>
          </a:ln>
          <a:effectLst>
            <a:outerShdw sx="100000" sy="100000" kx="0" ky="0" algn="b" rotWithShape="0" blurRad="50800" dist="25400" dir="3600000">
              <a:srgbClr val="000000">
                <a:alpha val="70000"/>
              </a:srgbClr>
            </a:outerShdw>
          </a:effectLst>
        </p:spPr>
      </p:pic>
      <p:sp>
        <p:nvSpPr>
          <p:cNvPr id="186" name="http://cefronline.bsru.ac.th"/>
          <p:cNvSpPr txBox="1"/>
          <p:nvPr/>
        </p:nvSpPr>
        <p:spPr>
          <a:xfrm>
            <a:off x="1092200" y="401954"/>
            <a:ext cx="8954685" cy="8710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defRPr sz="4100">
                <a:latin typeface="Canela Text Bold"/>
                <a:ea typeface="Canela Text Bold"/>
                <a:cs typeface="Canela Text Bold"/>
                <a:sym typeface="Canela Text Bold"/>
              </a:defRPr>
            </a:pPr>
            <a:r>
              <a:t>http://</a:t>
            </a:r>
            <a:r>
              <a:rPr>
                <a:solidFill>
                  <a:schemeClr val="accent4">
                    <a:hueOff val="-1306536"/>
                    <a:satOff val="-22407"/>
                    <a:lumOff val="-8954"/>
                  </a:schemeClr>
                </a:solidFill>
              </a:rPr>
              <a:t>cefronline</a:t>
            </a:r>
            <a:r>
              <a:t>.bsru.ac.th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43B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1303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73393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43B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1303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73393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